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8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BEE0E0-8B3C-4F6A-B1F1-1E5FC2AA9C3E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1F503E-3DB8-4B52-B09F-405B9890E59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440159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М.Ю.Лермонтов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2132856"/>
            <a:ext cx="5400600" cy="432048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«И через всю жизнь проносим мы в душе образ этого человека – грустного строгого, нежного властного, скромного, смелого, благородного, язвительного, застенчивого, наделённого могучими страстями и волей и проницательным беспощадным умом. Поэта гениального и так рано погибшего. Бессмертного и навсегда молодого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Андронников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3"/>
                </a:solidFill>
              </a:rPr>
              <a:t>                                                                 Михаил</a:t>
            </a:r>
          </a:p>
          <a:p>
            <a:r>
              <a:rPr lang="ru-RU" sz="2800" b="1" dirty="0" smtClean="0">
                <a:solidFill>
                  <a:schemeClr val="accent3"/>
                </a:solidFill>
              </a:rPr>
              <a:t>                                                                Юрьевич</a:t>
            </a:r>
          </a:p>
          <a:p>
            <a:r>
              <a:rPr lang="ru-RU" sz="2800" b="1" dirty="0" smtClean="0">
                <a:solidFill>
                  <a:schemeClr val="accent3"/>
                </a:solidFill>
              </a:rPr>
              <a:t>                                                              Лермонтов</a:t>
            </a:r>
          </a:p>
          <a:p>
            <a:r>
              <a:rPr lang="ru-RU" sz="2800" b="1" dirty="0" smtClean="0">
                <a:solidFill>
                  <a:schemeClr val="accent3"/>
                </a:solidFill>
              </a:rPr>
              <a:t>                                                                 1814-1841</a:t>
            </a:r>
            <a:endParaRPr lang="ru-RU" sz="2800" b="1" dirty="0">
              <a:solidFill>
                <a:schemeClr val="accent3"/>
              </a:solidFill>
            </a:endParaRPr>
          </a:p>
        </p:txBody>
      </p:sp>
      <p:pic>
        <p:nvPicPr>
          <p:cNvPr id="1026" name="Picture 2" descr="http://write-read.ru/wp-content/uploads/2015/12/28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5184576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Основной мотив лирики поэта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Мотив – устойчивая тема в произведениях поэта или писателя.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   </a:t>
            </a:r>
            <a:r>
              <a:rPr lang="ru-RU" sz="36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Основной мотив лирики Лермонтова – мотив одиночества. </a:t>
            </a:r>
            <a:endParaRPr lang="ru-RU" sz="36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мотивы лирики Лермонтова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Мотив одиночества.</a:t>
            </a:r>
          </a:p>
          <a:p>
            <a:r>
              <a:rPr lang="ru-RU" sz="3200" dirty="0" smtClean="0"/>
              <a:t>Мотив неразделённого и оскорблённого чувства.</a:t>
            </a:r>
          </a:p>
          <a:p>
            <a:r>
              <a:rPr lang="ru-RU" sz="3200" dirty="0" smtClean="0"/>
              <a:t>Мотив разочарования.</a:t>
            </a:r>
          </a:p>
          <a:p>
            <a:r>
              <a:rPr lang="ru-RU" sz="3200" dirty="0" smtClean="0"/>
              <a:t>Мотив неосуществимости счастья.</a:t>
            </a:r>
          </a:p>
          <a:p>
            <a:r>
              <a:rPr lang="ru-RU" sz="3200" dirty="0" smtClean="0"/>
              <a:t>Мотив безнадёжной любви.</a:t>
            </a:r>
          </a:p>
          <a:p>
            <a:r>
              <a:rPr lang="ru-RU" sz="3200" dirty="0" smtClean="0"/>
              <a:t>Мотив смерти.</a:t>
            </a:r>
          </a:p>
          <a:p>
            <a:r>
              <a:rPr lang="ru-RU" sz="3200" dirty="0" smtClean="0"/>
              <a:t>Мотив мечты и сна.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Рефлексия.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сегодня я узнал… </a:t>
            </a:r>
            <a:br>
              <a:rPr lang="ru-RU" dirty="0" smtClean="0"/>
            </a:br>
            <a:r>
              <a:rPr lang="ru-RU" dirty="0" smtClean="0"/>
              <a:t>было интересно… </a:t>
            </a:r>
            <a:br>
              <a:rPr lang="ru-RU" dirty="0" smtClean="0"/>
            </a:br>
            <a:r>
              <a:rPr lang="ru-RU" dirty="0" smtClean="0"/>
              <a:t>было трудно… </a:t>
            </a:r>
            <a:br>
              <a:rPr lang="ru-RU" dirty="0" smtClean="0"/>
            </a:br>
            <a:r>
              <a:rPr lang="ru-RU" dirty="0" smtClean="0"/>
              <a:t>я выполнял задания… </a:t>
            </a:r>
            <a:br>
              <a:rPr lang="ru-RU" dirty="0" smtClean="0"/>
            </a:br>
            <a:r>
              <a:rPr lang="ru-RU" dirty="0" smtClean="0"/>
              <a:t>я понял, что… </a:t>
            </a:r>
            <a:br>
              <a:rPr lang="ru-RU" dirty="0" smtClean="0"/>
            </a:br>
            <a:r>
              <a:rPr lang="ru-RU" dirty="0" smtClean="0"/>
              <a:t>теперь я могу… </a:t>
            </a:r>
            <a:br>
              <a:rPr lang="ru-RU" dirty="0" smtClean="0"/>
            </a:br>
            <a:r>
              <a:rPr lang="ru-RU" dirty="0" smtClean="0"/>
              <a:t>я почувствовал, что… </a:t>
            </a:r>
            <a:br>
              <a:rPr lang="ru-RU" dirty="0" smtClean="0"/>
            </a:br>
            <a:r>
              <a:rPr lang="ru-RU" dirty="0" smtClean="0"/>
              <a:t>я приобрел… </a:t>
            </a:r>
            <a:br>
              <a:rPr lang="ru-RU" dirty="0" smtClean="0"/>
            </a:br>
            <a:r>
              <a:rPr lang="ru-RU" dirty="0" smtClean="0"/>
              <a:t>я научился… </a:t>
            </a:r>
            <a:br>
              <a:rPr lang="ru-RU" dirty="0" smtClean="0"/>
            </a:br>
            <a:r>
              <a:rPr lang="ru-RU" dirty="0" smtClean="0"/>
              <a:t>у меня получилось … </a:t>
            </a:r>
            <a:br>
              <a:rPr lang="ru-RU" dirty="0" smtClean="0"/>
            </a:br>
            <a:r>
              <a:rPr lang="ru-RU" dirty="0" smtClean="0"/>
              <a:t>я смог… </a:t>
            </a:r>
            <a:br>
              <a:rPr lang="ru-RU" dirty="0" smtClean="0"/>
            </a:br>
            <a:r>
              <a:rPr lang="ru-RU" dirty="0" smtClean="0"/>
              <a:t>я попробую… </a:t>
            </a:r>
            <a:br>
              <a:rPr lang="ru-RU" dirty="0" smtClean="0"/>
            </a:br>
            <a:r>
              <a:rPr lang="ru-RU" dirty="0" smtClean="0"/>
              <a:t>меня удивило… </a:t>
            </a:r>
            <a:br>
              <a:rPr lang="ru-RU" dirty="0" smtClean="0"/>
            </a:br>
            <a:r>
              <a:rPr lang="ru-RU" dirty="0" smtClean="0"/>
              <a:t>урок дал мне для жизни… </a:t>
            </a:r>
            <a:br>
              <a:rPr lang="ru-RU" dirty="0" smtClean="0"/>
            </a:br>
            <a:r>
              <a:rPr lang="ru-RU" dirty="0" smtClean="0"/>
              <a:t>мне захотелось…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</TotalTime>
  <Words>125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Поток</vt:lpstr>
      <vt:lpstr>М.Ю.Лермонтов</vt:lpstr>
      <vt:lpstr>Слайд 2</vt:lpstr>
      <vt:lpstr>Основной мотив лирики поэта</vt:lpstr>
      <vt:lpstr>Основные мотивы лирики Лермонтова</vt:lpstr>
      <vt:lpstr>Рефлексия.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М.Ю.Лермонтов</dc:title>
  <dc:creator>User</dc:creator>
  <cp:lastModifiedBy>User</cp:lastModifiedBy>
  <cp:revision>9</cp:revision>
  <dcterms:created xsi:type="dcterms:W3CDTF">2017-01-31T13:26:01Z</dcterms:created>
  <dcterms:modified xsi:type="dcterms:W3CDTF">2017-02-04T05:42:19Z</dcterms:modified>
</cp:coreProperties>
</file>